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683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74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A209C-33FC-A24A-A246-BB5B7D085F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53F266-9F1B-2744-82C8-2D76A5436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9F7E8-24B4-F04A-B57F-F487D978C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7EA73-A720-8C4D-BCC3-5D503785B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40003-C3D1-0E43-8A1A-EDB9B80B8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2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6EBC-CC0F-C746-BC68-251079DE8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B395F1-26EF-7D4E-9382-D2C85999B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F0AE1-964E-C242-B4E1-9BFCA540B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3B92A-B498-3E4E-989E-8F62FA935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F6F15-2140-DF48-89CA-5EDD622DD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96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9799CF-A591-4B4B-B21A-C67E19355F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835EB3-0C35-8749-8815-3B4388CAAD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75B02-C176-4F41-AB97-7F915B387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C121A-434A-F24F-BDC6-3F7E8AC42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529A1-935A-D648-A785-7C169882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802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BE362-7DA3-BF46-ADEE-C548C5EF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D23DF-4F43-1744-BDEA-FFDFFAF2A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D701C-C6EA-8E4B-862A-96A4A9169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EE4B3-4335-8844-B3A6-134BAD6B7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50B8F-257C-414D-9881-36EF1BC6A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440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E50A0-89D5-114C-BB25-EA08F14CB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25373A-61FB-4344-B459-5CD764642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F260C-B46C-A043-B08C-3987DAC25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572B0-FDC2-9543-B80B-F841750E1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B1477-D46D-0A4B-95A5-747A9E237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58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2EA50-53DE-A843-8D78-6CD8E4B7D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D81F8-5247-854B-B8C9-9A161253C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9BA5F5-A5A8-8C49-A93C-46350C6732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09C90-4796-764B-9CBA-807C44E7E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495DD4-2734-234D-B98C-5D22CBCB3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99412-2BF5-3D47-935C-87BF8D4D5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72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E980A-B7AC-F541-9B99-792178C01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000C6-FE36-ED4F-BB22-7E07CDB89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D4FB1A-4A25-FF45-B10F-28D77CA6F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B4CD77-4812-2643-B1BB-A0C10BBAF6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B101E0-65AF-5141-9344-622F68A4CB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027D48-B7AD-AB47-B408-6DF8F338A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0055B5-9FBB-5547-8913-ED521BFD1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733FF9-8E38-FA44-9E5C-B52687A5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697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FBAE4-8CD5-394B-A43F-CF35A1659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351988-BBCC-654D-8EC6-32377B01B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2140B-2E96-6E4F-92D4-989D81245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48BCD1-FD8B-2449-9DFB-B16B4B9B3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664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F9FE01-F969-5243-9AF6-4559F571B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2B9833-2F61-9F4B-B3C4-BD32C526A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389AB-7199-854B-9E7E-E9AEECD38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21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1FA5A-47EB-CE4E-8680-0C6A4DE5C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84B0D-4D1C-8045-AFE5-CC0E8470C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D5B1FA-00F5-2644-B3DC-F6E6AD6CB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66660-2AA6-344C-A643-9568114FC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3D9451-BD75-094E-940C-978BB3CF2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B42101-7E28-034C-B1FF-C250EAEAF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08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34E41-64B0-1246-B694-93F4799BD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958848-D8B6-9746-BC2F-9C9392622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4EC205-4994-D848-B3FF-E7DF6B3D1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3F395-B3EA-A047-8D40-F6844EE04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6B4CD-2525-F347-AD1A-EBA6B3EED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31648-0886-0943-8459-8A69FB7D2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5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F95A9-25F2-3C43-9EC7-FADFFE58D2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5AAB9-4BA1-0848-A8E5-7A04C4517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BBE22-3D13-6847-87D8-F58233147A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B1B406-7D5E-8C49-A1D6-2F36BC172E1C}" type="datetimeFigureOut">
              <a:rPr lang="en-US" smtClean="0"/>
              <a:t>8/30/21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2769C9-197E-C440-AF8A-2F75956E06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0C268-B66C-8A4A-9D2B-86D78B0495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1D212-D2AD-9849-BB70-6B48AB24C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73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0FE44C0-A951-1E44-B1FB-85F515235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622" y="3350897"/>
            <a:ext cx="2971800" cy="29718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C540F07-4416-9944-8532-AEFD6CEB0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964" y="3354230"/>
            <a:ext cx="2971800" cy="29718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5794727-967F-9846-8C05-7B4AB6C2A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2356" y="3335767"/>
            <a:ext cx="3002125" cy="29718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7703E60-0BF2-284D-A810-92DB822C9E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98" y="3340851"/>
            <a:ext cx="2971800" cy="29718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9CB3271-99FD-464E-813F-C9BAA66A9E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4964" y="374129"/>
            <a:ext cx="2971800" cy="29718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0EC51D9-4C86-2E4D-A006-B2CFCFD4F43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75874" y="388854"/>
            <a:ext cx="2969090" cy="29690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712E9B-EC24-F342-AFA1-22B13428B0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93578" y="383735"/>
            <a:ext cx="2969091" cy="296909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636CCA-86F6-7846-9CFF-B89DD3884B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773" y="384033"/>
            <a:ext cx="2969091" cy="29690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0E8E05-7192-634E-8B35-EB80608F5392}"/>
              </a:ext>
            </a:extLst>
          </p:cNvPr>
          <p:cNvSpPr txBox="1"/>
          <p:nvPr/>
        </p:nvSpPr>
        <p:spPr>
          <a:xfrm>
            <a:off x="24118" y="6371168"/>
            <a:ext cx="5977086" cy="46166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</a:rPr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86E9196-F253-5C48-BD0F-E535C4E7389E}"/>
              </a:ext>
            </a:extLst>
          </p:cNvPr>
          <p:cNvSpPr txBox="1"/>
          <p:nvPr/>
        </p:nvSpPr>
        <p:spPr>
          <a:xfrm>
            <a:off x="6040704" y="6378199"/>
            <a:ext cx="6039924" cy="461665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B0F0"/>
                </a:solidFill>
              </a:rPr>
              <a:t>H</a:t>
            </a:r>
            <a:r>
              <a:rPr lang="en-US" sz="2400" b="1" baseline="-25000" dirty="0">
                <a:solidFill>
                  <a:srgbClr val="00B0F0"/>
                </a:solidFill>
              </a:rPr>
              <a:t>2</a:t>
            </a:r>
            <a:r>
              <a:rPr lang="en-US" sz="2400" b="1" dirty="0">
                <a:solidFill>
                  <a:srgbClr val="00B0F0"/>
                </a:solidFill>
              </a:rPr>
              <a:t>O</a:t>
            </a:r>
            <a:r>
              <a:rPr lang="en-US" sz="2400" b="1" baseline="-25000" dirty="0">
                <a:solidFill>
                  <a:srgbClr val="00B0F0"/>
                </a:solidFill>
              </a:rPr>
              <a:t>2</a:t>
            </a:r>
            <a:r>
              <a:rPr lang="en-US" sz="2400" b="1" dirty="0">
                <a:solidFill>
                  <a:srgbClr val="00B0F0"/>
                </a:solidFill>
              </a:rPr>
              <a:t> Treatment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BA1595F-5F7D-B348-B58C-4EE868A8D30D}"/>
              </a:ext>
            </a:extLst>
          </p:cNvPr>
          <p:cNvSpPr/>
          <p:nvPr/>
        </p:nvSpPr>
        <p:spPr>
          <a:xfrm>
            <a:off x="6043751" y="358632"/>
            <a:ext cx="5973013" cy="5967397"/>
          </a:xfrm>
          <a:prstGeom prst="rect">
            <a:avLst/>
          </a:prstGeom>
          <a:noFill/>
          <a:ln w="571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08CB3A-CB13-A94C-86D0-69AAC270F9D4}"/>
              </a:ext>
            </a:extLst>
          </p:cNvPr>
          <p:cNvSpPr/>
          <p:nvPr/>
        </p:nvSpPr>
        <p:spPr>
          <a:xfrm>
            <a:off x="24118" y="358633"/>
            <a:ext cx="5960099" cy="5967397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0000FF"/>
              </a:highligh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A10749-4384-714A-8400-69CFF45AD538}"/>
              </a:ext>
            </a:extLst>
          </p:cNvPr>
          <p:cNvSpPr txBox="1"/>
          <p:nvPr/>
        </p:nvSpPr>
        <p:spPr>
          <a:xfrm>
            <a:off x="97400" y="6417334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FB864F-B8CF-954D-9F65-B492C1304734}"/>
              </a:ext>
            </a:extLst>
          </p:cNvPr>
          <p:cNvSpPr txBox="1"/>
          <p:nvPr/>
        </p:nvSpPr>
        <p:spPr>
          <a:xfrm>
            <a:off x="6096000" y="6417334"/>
            <a:ext cx="41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3FC8807-F9B3-F949-A448-4F47EAC09CE6}"/>
              </a:ext>
            </a:extLst>
          </p:cNvPr>
          <p:cNvSpPr txBox="1"/>
          <p:nvPr/>
        </p:nvSpPr>
        <p:spPr>
          <a:xfrm>
            <a:off x="5457748" y="127799"/>
            <a:ext cx="1228221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CC-1009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220E11-B7C8-7745-BBEE-2E375860361E}"/>
              </a:ext>
            </a:extLst>
          </p:cNvPr>
          <p:cNvSpPr txBox="1"/>
          <p:nvPr/>
        </p:nvSpPr>
        <p:spPr>
          <a:xfrm>
            <a:off x="0" y="25167"/>
            <a:ext cx="681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Figure 4</a:t>
            </a:r>
          </a:p>
        </p:txBody>
      </p:sp>
    </p:spTree>
    <p:extLst>
      <p:ext uri="{BB962C8B-B14F-4D97-AF65-F5344CB8AC3E}">
        <p14:creationId xmlns:p14="http://schemas.microsoft.com/office/powerpoint/2010/main" val="2674911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2021-08-30T21:40:13Z</dcterms:created>
  <dcterms:modified xsi:type="dcterms:W3CDTF">2021-08-30T21:40:33Z</dcterms:modified>
</cp:coreProperties>
</file>

<file path=docProps/thumbnail.jpeg>
</file>